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56" r:id="rId4"/>
    <p:sldId id="262" r:id="rId5"/>
    <p:sldId id="263" r:id="rId6"/>
    <p:sldId id="258" r:id="rId7"/>
    <p:sldId id="260" r:id="rId8"/>
    <p:sldId id="261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4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9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4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5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4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4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6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6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6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37">
              <a:srgbClr val="6599C9">
                <a:alpha val="68000"/>
              </a:srgbClr>
            </a:gs>
            <a:gs pos="5401">
              <a:schemeClr val="accent3">
                <a:lumMod val="20000"/>
                <a:lumOff val="80000"/>
              </a:schemeClr>
            </a:gs>
            <a:gs pos="88508">
              <a:schemeClr val="accent4">
                <a:lumMod val="40000"/>
                <a:lumOff val="60000"/>
              </a:schemeClr>
            </a:gs>
            <a:gs pos="58785">
              <a:schemeClr val="accent4">
                <a:lumMod val="60000"/>
                <a:lumOff val="40000"/>
              </a:schemeClr>
            </a:gs>
            <a:gs pos="39886">
              <a:schemeClr val="accent2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68E2-EB67-4BCB-9FEA-FDBAD762A16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4D43-FC5F-4CE0-9243-53DD93CA9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с. Новое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Якушкино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Исаклинский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6436"/>
            <a:ext cx="10515600" cy="10252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завтрака в школьной столовой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6865" y="1733621"/>
            <a:ext cx="6304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Приятного аппетита!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67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311730"/>
            <a:ext cx="3440688" cy="61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93" y="1334528"/>
            <a:ext cx="5861774" cy="439632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7781" y="601805"/>
            <a:ext cx="4271588" cy="56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23" y="1085289"/>
            <a:ext cx="6074210" cy="455565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272" y="511000"/>
            <a:ext cx="4323832" cy="57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2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4547" y="1302844"/>
            <a:ext cx="5741698" cy="430627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8863" y="1439417"/>
            <a:ext cx="5381956" cy="40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3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48" y="1097846"/>
            <a:ext cx="5593919" cy="4195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3043" y="1084803"/>
            <a:ext cx="5489579" cy="41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46" y="1100931"/>
            <a:ext cx="5653232" cy="423992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3503" y="1204642"/>
            <a:ext cx="5298356" cy="3973766"/>
          </a:xfrm>
        </p:spPr>
      </p:pic>
    </p:spTree>
    <p:extLst>
      <p:ext uri="{BB962C8B-B14F-4D97-AF65-F5344CB8AC3E}">
        <p14:creationId xmlns:p14="http://schemas.microsoft.com/office/powerpoint/2010/main" val="42184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397" y="1422905"/>
            <a:ext cx="5745593" cy="43091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2714" y="1422904"/>
            <a:ext cx="5745593" cy="43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0" y="1062197"/>
            <a:ext cx="6369774" cy="47773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9189" y="1184854"/>
            <a:ext cx="5932050" cy="44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3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Государственное бюджетное общеобразовательное учреждение Самарской области средняя общеобразовательная школа с. Новое Якушкино муниципального района Исаклинский Самарской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Самарской области средняя общеобразовательная школа с. Новое Якушкино муниципального района Исаклинский Самарской области</dc:title>
  <dc:creator>Пользователь Windows</dc:creator>
  <cp:lastModifiedBy>Пользователь Windows</cp:lastModifiedBy>
  <cp:revision>3</cp:revision>
  <dcterms:created xsi:type="dcterms:W3CDTF">2022-12-09T14:54:46Z</dcterms:created>
  <dcterms:modified xsi:type="dcterms:W3CDTF">2022-12-09T15:14:21Z</dcterms:modified>
</cp:coreProperties>
</file>