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8"/>
  </p:notesMasterIdLst>
  <p:handoutMasterIdLst>
    <p:handoutMasterId r:id="rId19"/>
  </p:handoutMasterIdLst>
  <p:sldIdLst>
    <p:sldId id="256" r:id="rId8"/>
    <p:sldId id="257" r:id="rId9"/>
    <p:sldId id="258" r:id="rId10"/>
    <p:sldId id="259" r:id="rId11"/>
    <p:sldId id="260" r:id="rId12"/>
    <p:sldId id="262" r:id="rId13"/>
    <p:sldId id="261" r:id="rId14"/>
    <p:sldId id="263" r:id="rId15"/>
    <p:sldId id="264" r:id="rId16"/>
    <p:sldId id="265" r:id="rId17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>
      <p:cViewPr>
        <p:scale>
          <a:sx n="126" d="100"/>
          <a:sy n="126" d="100"/>
        </p:scale>
        <p:origin x="-35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xMode val="edge"/>
          <c:yMode val="edge"/>
          <c:x val="0"/>
          <c:y val="0"/>
          <c:w val="0.96145211563592692"/>
          <c:h val="0.92700307758186196"/>
        </c:manualLayout>
      </c:layout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Lit>
              <c:ptCount val="3"/>
              <c:pt idx="0">
                <c:v>Количество ДТП</c:v>
              </c:pt>
              <c:pt idx="1">
                <c:v>Количество погибших</c:v>
              </c:pt>
              <c:pt idx="2">
                <c:v>Количество раненых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8-E545-BFAB-C410DDC6F3B8}"/>
            </c:ext>
          </c:extLst>
        </c:ser>
        <c:ser>
          <c:idx val="1"/>
          <c:order val="1"/>
          <c:tx>
            <c:v>2022</c:v>
          </c:tx>
          <c:spPr>
            <a:solidFill>
              <a:srgbClr val="C0504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C08-E545-BFAB-C410DDC6F3B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08-E545-BFAB-C410DDC6F3B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C08-E545-BFAB-C410DDC6F3B8}"/>
              </c:ext>
            </c:extLst>
          </c:dPt>
          <c:cat>
            <c:strLit>
              <c:ptCount val="3"/>
              <c:pt idx="0">
                <c:v>Количество ДТП</c:v>
              </c:pt>
              <c:pt idx="1">
                <c:v>Количество погибших</c:v>
              </c:pt>
              <c:pt idx="2">
                <c:v>Количество раненых</c:v>
              </c:pt>
            </c:strLit>
          </c:cat>
          <c:val>
            <c:numLit>
              <c:formatCode>General</c:formatCode>
              <c:ptCount val="3"/>
              <c:pt idx="0">
                <c:v>0.95</c:v>
              </c:pt>
              <c:pt idx="1">
                <c:v>1.1100000000000001</c:v>
              </c:pt>
              <c:pt idx="2">
                <c:v>0.91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08-E545-BFAB-C410DDC6F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311040"/>
        <c:axId val="82309504"/>
      </c:barChart>
      <c:valAx>
        <c:axId val="82309504"/>
        <c:scaling>
          <c:orientation val="minMax"/>
        </c:scaling>
        <c:delete val="1"/>
        <c:axPos val="l"/>
        <c:majorGridlines>
          <c:spPr>
            <a:ln w="9528" cap="flat">
              <a:solidFill>
                <a:srgbClr val="868686"/>
              </a:solidFill>
              <a:prstDash val="solid"/>
              <a:round/>
            </a:ln>
          </c:spPr>
        </c:majorGridlines>
        <c:numFmt formatCode="0%" sourceLinked="0"/>
        <c:majorTickMark val="out"/>
        <c:minorTickMark val="none"/>
        <c:tickLblPos val="nextTo"/>
        <c:crossAx val="82311040"/>
        <c:crosses val="autoZero"/>
        <c:crossBetween val="between"/>
      </c:valAx>
      <c:catAx>
        <c:axId val="8231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 cap="flat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35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82309504"/>
        <c:crossesAt val="0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350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EE4DD8F-BFED-AC22-9B8E-6BD43A08D9F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5EF457-C541-F9CA-28D8-76C2F67BE4A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C02D1F-65C9-5022-44CC-C05C5976F8F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D778661-196F-DE51-8F18-7130A1DF097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08C02F-2FF1-044E-9C23-A09DDCEDE25F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12654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41EB2EE-8A0D-CF7F-E61E-B6447D1F3A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90" y="812801"/>
            <a:ext cx="7123111" cy="40084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0C43D564-BDBB-1017-4D9F-213624A43A7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xmlns="" id="{EE65E4F8-DB2B-5B3D-5A07-32413FB8239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A9DCDA-C584-448C-EE75-52EF9852C28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B084D3-8F65-E17A-BEAC-1CAB1196194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1E9694-7399-CDAA-4E1A-FF5A2ED1ACE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EC4FA99-9A87-A544-A80D-FBB0D8FBDE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86752E3-9B65-96AA-E86B-41071938B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B076A29-D2F0-82C9-5656-2E50163D03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5D91D4A-8A2C-8377-53D9-9839FCCC8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EDB466F-9F1E-11E3-5D93-BA17E20EB9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4A7E28C-426D-138C-8BCD-B2FF3952C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3F20437-E82D-E182-6515-A120827C30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FB769D6B-136C-7AF1-2007-7068A459F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9CEDDF2-46E5-84ED-392C-41C56CD691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145118"/>
            <a:ext cx="6047997" cy="421055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CE2FD5-CCD3-FCC2-AD4C-E98BCA86F5CE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167CF1-107C-D00E-C3AF-D329695CB79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C2E122-67F4-7CE1-3F0B-9CDDFBA146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BD628C-8002-6C44-87BB-DCEF6163AD38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981246-9D58-45C8-A47C-24E9CF66B0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268818-111B-2637-1828-456F0F5AAF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998309-ECF2-A64D-AB1F-19C66CA598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190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A198C4-28F4-4267-7FEB-F59EC68CA5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7A511F-303B-2D18-8303-04EEDAE26F4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4104E7-6EC9-B889-0E99-B7B0D24A4D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18C323-4E09-7748-9E89-8C33F0D68732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DC54D4-6F81-8ECF-7B2C-D0D063FE45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ECD74F-FF1D-E1CD-BA2F-391EBBA9C1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F515A-7D5C-FD45-BDF6-CA30C74A2E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185CA0F-1504-0987-784C-0B58D9C42F2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1203725"/>
            <a:ext cx="2057400" cy="339447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5DB45F5-42E1-03F4-0741-A7AEFF3BA00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203725"/>
            <a:ext cx="6019796" cy="339447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21F36E-A679-358A-4F3C-7FF0B06F61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5FD2DA-F596-F04C-AE00-447A9432BC5E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7E4FFF-E000-A4F9-C51B-25998D6D35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F922ED-2428-CBB6-6235-89E258A4DB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B60112-BF5D-404D-8582-9D7EC543E7E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1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BED52-1B7F-1030-1DB6-6E3831CF36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597813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923929-3ED2-C1FE-A25F-F9F77726B9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C15812-B33F-082D-0847-660DFE7EB1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4518C5-48E0-F64A-8DE3-6DBF1C2467B1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337DFD-76A9-4DCF-E9EB-29341F5D4F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B8F1D7-AE2B-9BF0-3113-BB35942D2C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86F17-6F28-9548-BA35-2E6EAC81E9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7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7C4AA-6BDD-1B1B-87C0-6C4392BDB4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42A753-9E5A-B053-0BBE-F4117D065AA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199704-5EDF-A1E3-799E-DBE268844C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D4AEE-FC71-7147-B812-7470FE7776A7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07AF71-DA3E-667C-F62E-EFEAE6EC45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1DDCF5-733A-5037-2010-22F0317708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D7B01C-CC08-7245-858E-222BBDBD8A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392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785AED-09CE-E33E-5ACD-BDC62F3CBF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49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EA29F8-2F2F-EDB4-C146-1441ADEAB7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3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9B99B0-F76B-3FC5-8CB5-84EB83FF77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F39662-E290-EF47-8DD1-DBDB71C21D05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23B21C-9E0C-46FD-6518-27F9C79E5E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1C4F2C-D05C-E7C5-5FC2-87E304F18F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716452-E7D9-1A47-AAC7-E8C95F30371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1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9814AD-2E1B-027B-E9F3-544BF2C9B9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1A200E-6A16-1F67-B735-0498F31AF1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1943100" cy="339447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25B244-7562-EF16-E932-696B07C8E7A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552703" y="1200150"/>
            <a:ext cx="1943100" cy="339447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5099A2-6751-137F-1ACA-C5A4D75399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27C34D-378B-6F4D-984E-26D7502209FD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031382-3839-4A5B-D773-A7E719314D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FBDCE8-B2D2-BAD1-16B2-841EC55A6F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D3BBFD-63B2-2642-B14E-7155AF7030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4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78EA2-E7B9-BDA7-9576-79E891815C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B5EB53-34A9-395E-0F2C-7AAFB40D9C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18115C2-2161-AC2D-6305-04D0056DD74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5D9778-2854-1BFA-4A61-16F12B71ECA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3236DE-A77B-CDFD-3B87-1E810839440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A0244EF-1E2E-4894-EE86-ECEF36DBD3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FD4EEB-E46D-CA4B-A8A7-1D64E7786554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17CBA3-1665-0A5B-09D2-0486F81C92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389917C-7803-7DC1-A050-8A1CFA2B16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BD29D6-DE4F-A040-ADF7-C1F5F8D0A89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8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67499-8EB6-DF4D-A8E9-FC64717B1E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F8B421-C8BE-C71F-EA9C-5696F0B8A4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AD811-6592-5747-81DF-A0233F7BDAB0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2EEC1E4-23B0-5A58-5443-44255696A1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BB4E0A-BB70-71E1-4906-BDC1680AC9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D0B702-0AC6-8B4A-80E1-9567870A55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23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4447F86-FDE6-0DF0-8F65-B5AAD5F2D5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634CE0-0126-CC4F-8196-BBF783499131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1E0C1F6-C9A2-5D4E-3222-B2368A2F15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E70475-0D42-B707-71BD-D6F9F1D149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C2B595-12EE-7D49-8C4E-F0BCE1EE32B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5950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FF2B0-758F-F79A-921A-CAA6BB324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3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A7E4BD-4F74-A0BD-D796-BB01949DDC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0F1F98-38CD-FDE4-CAD8-9740ED2E93F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447248-E54B-1828-65EB-BA5C5AF1E5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951DFD-F520-9146-8F64-D9FB894E63F7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B96991-CD6A-B4F6-8CAA-27DD210B9E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31F6BB-AB46-788B-5C5C-35AC416403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69C5D3-92CC-A945-9F01-34A9B1B232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3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32EA8E-7C2E-2388-2968-0DCC01FB9F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FB7AFF-F844-8EA5-E617-DB397DE3C69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AE19A9-200F-4480-0E6A-CDF3BBE4C3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1A08F-912F-EA47-92D9-3AD184BB84C7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4E59E8-31DA-AA67-C5E7-167D2FEB6D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2707CA-E50E-4852-B97E-4E8D7821F3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DD3B18-2E74-9A45-8C4C-005E9791F0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68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E8F533-C156-4889-0D3B-558CC1494C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7C5B92-F11F-D573-E076-463356B2AEF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555FD9-2FFE-C63B-2300-A562E02880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90DDC5-E5CD-00BC-7BF8-A62D837A2D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9684A-A1DC-DA4D-AF28-ACF4E8176C0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6E5FB8-1AF1-87BB-B0B4-879BE5986A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96FC04-C279-6F1B-F2B5-EFC16B37DF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D1513-7521-DD4D-99AE-906C3F8EA6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8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85B5C-464D-AFBF-C6E2-4E95FF100B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A32B9D-72DB-6FC1-CE02-843B0B3F449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2B84CF-5C2E-E48F-DED7-A7A49547F8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1F0E44-3AE4-B14C-A11B-130794F50693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36B092-971B-380D-7C34-37DBD4517C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DF45A7-36F5-C21A-617F-AE938E2FAE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8530D4-4366-E345-BCA7-D5F9D6EC6E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0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F09F0D3-0EB9-F2DA-DED2-87143C69BCA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5977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6F96D5-1BAC-ACDE-6B2F-AA318E17054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5977"/>
            <a:ext cx="6019796" cy="43886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F0D411-9E07-5131-C73E-91212BB99E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85A087-580A-A844-8323-810CA2A6E219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638B1A-A07A-652D-FC27-4C9490FDAB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04A5D0-C669-07FA-D8BB-B116B2BDDE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3A8005-4FA0-C84E-AF74-15ED7AF9BF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50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34F63-B079-FB14-EB6B-F5B73AE5D83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597813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4E615C-A1AB-E172-35F5-25CD78E0A6F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DD5B4-AEE8-0B98-6C62-7D731C0E5A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1ECED8-DBCF-6947-8B34-5BE2BB470E75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5CADAF-6ACE-658D-C453-8F20B72E81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CA6E6E-45EA-5193-1694-3DAFC246EE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486FEB-2224-1F41-94EA-6C1FC37D05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71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F0E02-39D9-CAC5-32EC-3BFCCBAEBF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0E0A3A-75B6-90A6-44EE-AED2A0712A6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041D2C-7300-3A30-2C9A-A8EC67EF38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A04870-15F8-5546-A5BE-75EA5AD8603D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079577-BA99-92B5-D021-6923133A77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517736-4FEE-8992-4D04-BE24E6A4C4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77382-C7E1-464C-8C3D-1EE24050C3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4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E4F968-5DFC-53A6-1216-A9523AB638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49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DCF9E6-F2C2-D1CD-7603-FCE5C7226E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3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11F540-E8B3-B630-BD7E-1A62560D54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F2010B-3124-BB40-8DD5-BE99683923E4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91139-691E-99D7-E63D-156BF56416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1390B0-DDE7-3686-C5F8-2559921366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B1D261-3BEC-6C48-A67D-32EEB8C524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25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564C5-1308-0BF6-09A4-7E2A8C1CEE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30205A-EF51-6934-BC09-D770CF6532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4038603" cy="339447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4E19CD-D871-E4C3-6F9C-5A4B6B1DB76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0150"/>
            <a:ext cx="4038603" cy="339447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511D0B-429D-E95A-4C7C-6AB31E3DC3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E142AC-849C-834D-9C74-45C32B0E37D6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B2B46A-4DB2-5C52-3CAE-FCFE550A12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F43266-ED59-7731-DE95-C5BEA7705A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E741FF-8636-2B48-985F-4FF7549F49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38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D24B2-A292-CD5A-C35F-046A8EC52A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19CB57-36BD-1847-3758-D1E14D475F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124DE6-1E6C-3218-7D1B-9B3E894DDB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F62E310-F5AB-A7FC-8418-C22BC0B746F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E8EDC8-A16B-1F08-7348-ECC0FCF1795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DF6CEC-6029-2297-E480-7077E6A4C6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D1593-2155-2249-8412-57D7F93B854D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B1E76C-558D-9402-F27F-76EEE4C1F1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472DB40-6D03-A0A2-7C41-608EE4782C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31F81B-A6B7-5848-9818-B513C81B25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24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7E858-486E-63D9-9BA1-D4A8D10C9D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AA90AE8-7306-2527-94C2-F5E573A382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9DD7C3-153B-3B44-AEAB-AA387F2E293B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4926A0-2544-0D1E-FB86-0B41CEFA1E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795F39-DE12-1038-A524-4114DC177C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E0C42-664B-FB4A-9B13-DED55FBACD3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93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774D141-CC36-30FC-31C4-76F9B0B33F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FD216F-6720-5D42-989F-BFBF84C8CBC4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76D456-7C2B-25D9-C40A-1D5B87AD32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6891BF-1615-CEFA-FA64-92D4FFDE3A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C011A-6C4F-AD42-878C-D4017BFBBE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8582E-9545-423F-572D-AB7790E823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49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486F6-A782-2983-A1AA-E9F28F7F85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3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7960E6-6F3C-52F1-C385-48C14CE692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454B25-7971-8648-9354-EB6A100C6CFB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CE3F10-5410-5929-B4D0-B14B552455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6A9ABB-B929-4AD8-209D-74FBF49944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E36EA9-233F-024A-8E8C-2586AB2C447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25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8BF56-AD9D-885F-613E-9E96F71FAC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3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F5CAF2-9E7E-9254-71C1-4DE5BED312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050C1CA-5503-9D00-7D08-A0A6D208EDE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7E6013-9678-01E5-53A2-1A52BA1F23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E9E5B6-517A-FC4F-8024-2E93CDFE7848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4BD8B2-D20B-36BD-C766-B2764D53B1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394135-5022-96BE-4E15-DF99F4689C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22BFB4-7225-BF4B-894B-8A0B71E7DA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94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8FB3EC-322D-8952-DE70-ECBCF4DC0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6DDE05-CCB3-10B0-23C8-C3BF6D3CCAD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4C9770-9A18-2699-6CED-264E16BC4C3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6E1DD3-5ADD-71E9-617F-D2B1EC1733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BC349-80C3-EC4B-B0A7-5FD7A533ED53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7C8FE0-DF29-611F-B86A-1493816918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373082-7A81-09CC-344A-A314AF30A5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F8B50-7C21-5F42-BC80-08DCF4B69D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4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57C42A-D4FD-7583-4439-CC3B0DABB6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7D98CA-040F-7A4B-A564-A307CE0B9BA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BE76A3-6DD6-A145-EF41-A03E8BAD7F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05C32-C09C-CF4E-908A-9AAD812FC05E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D63DDB-16E4-20A9-AD1C-48DB4158F2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E60C7-EEBC-6729-9D46-1C2B2B73E3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59B01D-136D-9146-A204-E0B886E77C9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24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C5AC148-CB9A-D693-8A6B-1D379DCFBDC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5977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DCC284-0B05-A38A-7536-DE15BEEBACA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5977"/>
            <a:ext cx="6019796" cy="43886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FD5EF9-4BF1-C321-3708-705EBF9C5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AC306D-684A-4C48-BA98-D22BF5563B87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7F5F76-415A-0339-343F-E32E5250AF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40CE5E-9D27-B2CE-506B-20F511314F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A148B-F5EF-504A-AE53-F5B7B801470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85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9B6EBD-0953-631F-ECDB-4717E72A05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597813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A05AEB-2320-0B86-228B-BE3E751516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C55F67-BDCB-818E-C2D6-D57C5ACBC8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0B93E0-2411-D743-A213-5EE6C9590180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2156B8-B49F-F71A-F492-5A0B7A6A38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AD0E23-B7ED-29D0-6ED4-25D8D4C540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2E648C-787E-EF4D-9B61-EBA02755385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95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5A9F5-4D06-A446-8AA2-DD4137BB04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6CBBB4-A18B-5D8E-18C2-4CA3E0F5814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20B4DB-BE5A-5DE3-90F0-F5973C72EC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58682-1533-9A45-B720-DDBB51D581C8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004E1B-0D1B-4714-70F3-9DCB54F13D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49F2DB-E50C-1FA7-3463-64CC8C1F66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578B8D-CD41-5E41-BF65-38BF3924E3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17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90178E-7C07-2002-2668-1CBA47C60D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49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A209E5-6A28-4412-ADD2-12D20683E9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3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55C407-20C0-6F5D-C76F-5B51C49315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7AAEF4-064E-F948-A59E-AD38E5A574AD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AC63DA-FB63-BCA2-5AE6-FB59634DEE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68D88B-BE4A-C484-3D0E-FCDA7EAA1C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1DAFF-AF1D-1749-BB12-DA0DEB2614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89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0ED482-7983-FE24-07EB-0C7BB66533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42DF90-EB0C-9FF8-FAFB-0A9098CC4A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2479679" cy="4389833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D6423F-A1F9-7AEA-1BD0-701FCC7584B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7120" y="204789"/>
            <a:ext cx="2479679" cy="4389833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8ABDC8-57BB-F829-59EC-DCEE587DA0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259714-23EB-6644-BE92-00731DF95ED4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CA6811-4683-FB4E-85C6-1DF9A67537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AC60D4-0454-D62D-6C6F-C11ABC7416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47E1D8-89AD-3640-8C6A-297642B026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79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E61DE3-0483-BA71-2CFA-7E26F2505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81D564-A9F3-F35C-9AEF-42B73BC049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666091-97AC-6A99-5631-43132F8E691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D7A09FE-E899-E617-B099-5309B2BC6ED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F762D7-EACA-76FE-5043-F289905D85A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C6A4F0-4946-D850-1984-0F288B19AA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3167A-56D6-7E45-9F52-9662AF091EE4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410A92-1B36-0D7E-C24D-77F79A5B62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93C8AD-2BBB-4608-489C-5ADE7A5E18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E86354-6D12-124C-A8CA-8258996E06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07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5FE186-B7E4-6DEC-C142-DD4BD0A33D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3490A7-9DDA-F455-0BED-26ECADA47E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F7B9C3-852F-1042-8AF7-A4590C5D4C18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8C5632-0313-F891-347D-34427E793C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BB58973-B6F2-D848-CF4C-1D601EC1B9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9CD048-6142-944F-813F-2AE1B6F905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6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005513-0621-AA9A-C9FC-680092CA44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70CCB3-57F6-CD9B-40F5-D1A89148BD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725"/>
            <a:ext cx="4038603" cy="339447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73D9AA-801E-6AAE-1813-59FFEDE025B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725"/>
            <a:ext cx="4038603" cy="339447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39FBEF-8E3C-1D31-5994-443945FDB9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0F48C-9FFB-4B4B-9BC5-76665B388AE5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A03480-A45C-0094-3EA9-97317AC264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6140DC-98ED-2369-6C41-1D2C672D4D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BE784F-C09B-2F4C-AD01-08BFCC0779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28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B770064-02FE-3F43-9EF0-593DB78DF2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1202C-2ED8-2E47-A362-61E17446E6A9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5F6CE44-950C-539F-64D9-DC8D284D88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B4857B-C561-503F-A2B8-BF12F21B97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C92DEB-2D40-E547-9A31-74EA32DDDF1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66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69DC4A-2A20-6FD9-F2B6-E5CADB5079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9C4411-DD41-952F-64F6-721B52DA270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559B85-EB41-9A3F-60D3-C7133DB633D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5E277F-5052-4101-4205-1CBDD8EC8E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A420CF-917C-3443-8191-A4F1F7E752AC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37057F-AF95-134B-4498-E0CA2AD7D6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A7F252-B2F4-DD36-068C-C7B07EB885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CC4ED-61A2-934F-8E76-B6276B27D3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5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9E4C5-1F16-0771-9D86-D89200E724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0B652FA-DF15-EAF1-1348-435CF0A7177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E94C1C-6F75-8CD4-3F9A-806234E4D4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AFE17F-D962-4C38-72A0-4B0B9D9921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1B44C7-6208-474D-885F-C5CC32BED6CA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B5722D-62D9-7781-BB4C-FE3F68082D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39E6D0-0358-567E-6050-1D2286C231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D8EED3-D39F-7849-B09A-1384E63AD68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01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C362A-79AD-1A26-A4EB-ED8ACB1F62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3F2873-D571-A61B-9F28-B0B3B1B1BC8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4FA56C-DD1D-DE2D-AF02-989BB5EECA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00995-72B2-7E43-89CA-8935104449D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5E62F5-CC14-F5B7-6A7F-D63DA23624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7E3FE0-DF80-26E3-360A-A13CE652A1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4F13B8-6B86-1546-8074-AC929B61AC7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83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7CD0FB4-6702-E8F4-18A5-8E9908294C7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4789"/>
            <a:ext cx="2057400" cy="438983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8F0189-936B-9C9A-7036-5FEF1EAC87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4789"/>
            <a:ext cx="6019796" cy="438983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65E490-C0AA-6903-519F-A73824EE61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FEA3A4-B8C2-7140-85DF-B4351428A3EB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EE3816-6608-0A5A-46C0-D933FAB50D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D1DBF4-CB4A-FB14-BA8B-5845E13090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A7FBB6-95D7-8942-B730-88BBA95A47C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06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270B52-35EF-C468-871E-3962426702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597813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FFCE5C-25C4-A12A-FA12-034F130133C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A4010D-615C-E9EF-E7A3-84B0D539F5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055A4-9ABC-0746-924E-5676A7B68884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07956B-8B42-F8EC-A1C3-3574744514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F3A55C-AAFA-B842-EE3D-AEBA699FEC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EC2104-62BB-0746-A5B6-85E4E2F7E3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09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AFBB87-B207-3D9F-A3A2-8A1E53502F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B5B565-401E-A305-4F24-9DAB3E20195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0E81D3-C53C-7964-AD4C-8BB7AFDEA7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50F414-B6C3-A54D-A1D0-3454E54274C4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5100B8-2548-5E2C-FE42-E9B60984C4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545813-603B-3620-629F-1FBF1118C2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CEAEC8-ED9B-B547-A0D2-7545F1616A4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53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A6FA7-4191-BA6A-EC19-DE4C0FE0A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49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29F63-2E5E-C77D-651C-C0C64F5254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32"/>
          </a:xfrm>
        </p:spPr>
        <p:txBody>
          <a:bodyPr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E2F203-21FA-5E6C-85E6-8FB8C7238E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D2A5E-3D82-8D43-9E31-29317CB8B4DA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C47855-6DDC-7AA8-E42B-9842156E9A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AF1B54-ED57-7B4C-65FF-F3C8470E52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994650-E9D5-8948-8A33-D3381055C34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39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AC8415-4E6E-B5FA-6B54-35CCD94FA6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32A563-7494-B3AB-E8DC-5343B61185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51339"/>
            <a:ext cx="1943100" cy="47982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006D94-1BEF-A5B5-ADF8-009F3F4C9A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552703" y="1151339"/>
            <a:ext cx="1944691" cy="47982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0503B1-9AC9-DE4E-F8B3-8D62C93F4D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F71DB-B238-884B-AAC7-891247C026FE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30F1E2-7D2B-9807-8C85-D69A46A17B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039929-31E9-577A-44DB-FFB25D17A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6E93D9-A2AE-D94D-86E7-FCC1216C021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70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4B05E-11B9-AC32-F429-3E6387CCE0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0D753A-5996-C450-14C1-1E0C1302197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460C57-43D7-402F-0FD6-E90B794CE99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331C8A-0997-E9C4-E25E-2A9724EB5A5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763E97-6BB2-13F2-D6A8-48891125F47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F8A01E-238A-D97C-2559-CDD9043FE1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6CB42B-EF3C-6043-A52D-587DF88F41B2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6A43AE6-1EE0-C597-AC84-8477377731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7AF05A3-1EC0-2153-4319-C41398FD81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70F305-9BD0-4F42-8899-4CCBF3BA1E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7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15A3EE-1FD3-89C0-060A-5C668EE998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D30E77-B49F-5019-34CA-64F5BB77B9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8E43CD-C249-CE94-12B9-3DA56B908E6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5E747F-63E9-A632-3C71-7779D421982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10320E-6BB9-7B7E-1A6F-F9262E2730A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EFFB6C-A445-51B0-31E9-8EDB2DCA81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83AC0D-B3C0-544B-BB74-D7E36BA0BE8A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AF84BA2-29B7-E644-8573-1D290449B5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CECA136-8B2F-9B97-2D71-5A4A3A196C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41F964-C912-1D4A-85AB-87C88466E3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4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2C30D2-A957-559E-7CE9-D44D213271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790CF53-D1DC-A1CE-8728-FC57EDB6AE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BE8842-1A43-D443-8CA9-87A064556B4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48EE73-DF5B-AE93-7BFB-F7C0B3921E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5A111A-7D38-9AD7-BA53-20A0E6A124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E91381-6549-E840-95B3-246B9DDD5B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07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DD7A12F-61DA-8FA7-CB2C-D9F07EE6E2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080DC-37BD-3F47-B8F2-C8F643D63242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8163A7D-8D74-3217-0578-2DC9CB3D5E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46FECCF-7B5F-EB6F-CCFD-9CE7B995D2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D4C6D-FF16-3C4E-BD50-BDCA63F90F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34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14E1B2-C850-DD5D-B577-581C02041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3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F188B8-0D52-4706-6750-2E793C540C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DA2A4B-B61D-CE4E-F064-83DFAE05B9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C0C5A4-E9AA-0DDC-8797-B984C8F48D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90A4D-8E8C-0946-8E9A-B0E11B7660C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1383E8-24BE-EC82-EBED-8C303B99D6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ADA69E-4DFB-5C82-CBEE-2E6C74B74A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D7E47C-BAEC-0347-8B20-55C4DD39A3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14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923D1-F20F-A884-9AE9-4E46F81E36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FACD7F-05F3-392E-B223-C4438313EF9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A6F11D-5E16-402C-14FE-4C5C2B4F49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81D935-17D0-D300-A559-767D2C4956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C63AD2-2E91-2B48-9983-AFF03586E70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477DA7-1BBC-9F48-D9DF-5B440B19A4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2F20D4-EA60-F0C8-C824-EB32B0B8EE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78804-6D21-E24A-8B0C-23B4969021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94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5CAC7-14FA-2AD8-CF26-A6918501AA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070CE4-5353-22AB-B26D-BF8D543D8E5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F795B2-7666-DE8C-CC92-3213564848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7C17DF-CC21-9A45-8B39-777DB9F883C7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CF629A-37A6-87BB-73A4-69F4B62F97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FCC0F8-0AAB-C1FA-6665-A96F79029B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4D1ED6-83E2-9A42-883F-F0A78DE575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13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0B61C97-1F3E-B23F-D51F-039FF67ED88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5977"/>
            <a:ext cx="2057400" cy="14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0114C4-3AE3-B0CD-BC39-2F163B605E0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5977"/>
            <a:ext cx="6019796" cy="142517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8C9F5D-252B-4C16-22AC-BC96124627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D6BBB-3CD8-CD42-B49B-D93B2B70613C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0D0AC3-D625-C434-08E2-06E1B7A2F3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BB5BFE-01F8-2059-066E-80D649B504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E6A0D-9E63-7842-89D0-41F209F113C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57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E42445-7DA5-D787-F5C7-C9A6F889F6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597813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BCEB82-DAD1-1A11-F24E-ECE8A4A3DB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404875-A739-D5ED-EC3C-7605FFD9B7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A3CE7-8351-CE45-8F3A-AD0E0F16D346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46F45D-6C47-2291-5345-2B83C0949E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FBAE36-5864-239E-BBE6-4EAE965F47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CFED8-5359-2E4E-AADE-08A55990E5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94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70B47-61CD-3E5F-C08E-980A7FC4BD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0E5E53-F8A9-5CA7-752F-6727472EEA3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5CE0DC-EDE3-62D9-80EC-912C52C715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F2D9CF-3D4E-0547-9F8A-8641C06A20E5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264FBB-EF99-1114-2FE6-58C6AF8C54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682F63-B376-3853-C898-6E90B39D3C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BA2E96-19AC-684A-A712-8A56E8E6691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69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A02C9F-62ED-5548-56D2-81E2294D16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49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1C3AC3-DA3F-9E54-CEB5-494D5FFEA1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3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AA2594-5AA0-BA75-1116-C98EE68E55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7C50D-DF1E-C840-ABEA-340C0934CFF0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CEB32A-E937-48B7-FC47-2439D3F4AA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ADDA2C-B2FA-0606-D552-8DA318312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11FF68-E6F5-1542-8D3B-220E63BE1B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69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21FB86-605F-CB1E-E5C9-C95C9A2401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97072D-7CBB-DD79-BAE9-1A38A94769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725"/>
            <a:ext cx="4038603" cy="339447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748F9B-E7AB-6CA4-8858-FD473D32943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725"/>
            <a:ext cx="4038603" cy="3394472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5006CC-594D-F569-ADAF-463509BBDC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9AF837-5909-F44C-ACAB-925303789DCB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636C90-5A19-77D7-510F-30C6B004CD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9E4DCE-5518-229A-D5E6-AA8CE43ABB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6743E8-E0B2-5343-BAC1-EF16610A64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0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8B3D02-3DE5-64FA-2898-56934A57D8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5F270D1-39D7-9058-12D3-EF5E4A8D74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CC1B3-04DF-844F-8969-98EA30F0BFA2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84C07B0-173D-9FFA-0471-862C3FE9CB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457E23-25CB-DEBA-E8BD-82B4AB5C52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959150-B9E0-B947-9F48-2F99363D1B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89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E0E99D-4293-36EF-B080-A93A624EE7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4F52E0-1C19-7D31-B404-C24DB922A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A1A77A-B0DC-8F96-64FE-4E5F7A17235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FCE20AF-D5A8-D238-67F8-F92D1E2BD0E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88B9548-3867-6CB2-2BDD-5159FE67A9C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39860E-A6C5-CB47-7F86-667B4CF9CB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08D89C-46EA-E547-9A98-1D5259F493B0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641ADF5-A869-BB9E-0B9C-B755C358F2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2E7980C-5BC4-9698-0B75-5B9F9579B0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A639F8-C32E-954A-8A1B-C417A4C77E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65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359433-CEDB-5B57-3A76-5424EEDB0E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B81842-B31B-7504-38F6-2C585E7E39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B2303-820F-1849-A55F-024D3DE78949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247B725-BE21-571D-F518-6172FD68E9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8C83DBB-11E7-7C63-6037-90B26F510A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AEF29-4427-4541-ACF8-DE9BD26BCF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99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BB8762-0279-E939-0A14-4D463EA6D6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7AF205-B54C-FB4B-B100-D1B5AADB47A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4E57956-B3FD-DD3E-2A0A-AF9E2058B5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496BC0A-C5C3-821A-90AD-DD36EF99E2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86E869-9D62-504E-BD32-2FC0E8BE47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675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5EB0C-290E-18F2-8AE5-32D45C072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3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6E9901-270E-3C1B-9B0C-7CE1F59E1E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1FA72F-4D6C-09BD-8ADD-B8819AF3554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F2C9A9-2BF2-D61F-7CEF-7A615CCD5F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919F44-AD51-5943-8BB3-38D6FDAA71EA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F65F0A-368E-47DB-E952-A231E61BF0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393898-6579-AA2A-1B07-BC3D0E85AB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83FEF-D902-7F43-9954-323D5FC50CA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9A45B-578D-F9A6-4D2C-273D4BD85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CFFA60-4A88-A472-76C5-ED1B318253C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A2E71B-7603-B0DE-857B-B99621F6CD9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742596-6CCC-5B00-F356-297C97423A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F19867-54E1-3245-97CE-0FF2541F099D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5FAF7F-3931-2BFC-ED97-13379B2303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246741-8FF2-D9CB-644C-5D84037335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7CA637-331D-2B47-9DAC-E806326435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70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FE8124-416C-5C01-B9F1-DF366E253B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965F03-D45C-9BB2-1791-1337D183F3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9C305D-D686-6B8E-2BEA-692D140C9E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B3BBE9-D11A-BE47-9675-830BCB6F848B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A8031F-F951-3E08-9E04-775D68FB9D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9B6802-8DD6-557D-7B04-C482A0D65C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485CF7-8999-7849-A9A3-D077A22D19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53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111AB9C-A275-ED9A-B24A-E2BD8044798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5977"/>
            <a:ext cx="2057400" cy="439221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96535E-58C9-CAE0-C958-A6CC8C74C5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5977"/>
            <a:ext cx="6019796" cy="439221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E77B77-C0FD-BFBC-DEB3-55F0AC61D4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A0E22A-FB13-1D43-8E9D-5FEF0295C4C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D9B825-72F8-E90A-991F-A0D1224363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AB63EF-8F95-FFDB-9A63-1D7484DDF2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FB6802-26D5-9E4A-9684-D247052FB6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24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DE667-EEAF-0CFD-DEDE-1992582C18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597813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196040-CD54-82BC-99E5-87102922FD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AA6AAD-BF64-8E5D-F32E-161218E737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ED411F-FF0B-3D65-ACA5-40C2D5A251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DB2544-6596-D739-7FB6-6C22166D44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35D47-CA93-C942-9FD6-C9A5B2A806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16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63A88-E74A-4F37-2181-B0A53155E7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A3B416-F24D-1D62-7A6D-A8317BF9621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7FEA84-6E43-9417-F51D-DC156D8A00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9CD589-3299-B4E7-7CFE-369B3D0CE5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AA01B2-5D48-52ED-F06B-FC04BAC234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B115A2-1FA6-3241-9DC5-6CE091D24CB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20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B4781D-EB8C-B09A-C833-87217C1F8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49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BDF20B-B11B-ED30-46D2-7B779B7F6A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3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28E672-AEB7-6BD0-EF23-3FA3A0689F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5468DE-3E84-A081-A5C3-998905ECCD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2ACB98-AC55-1ED5-0572-FBDD7402C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587720-FFDC-8E49-947B-B44ECEAF82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89667BE-CC5B-84F5-10B6-4464725DBC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62BF93-B0C1-0547-986E-95AB40DB01C1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1479C20-0B51-BC3C-C9A1-8EFE5D62DE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E3EEFD-1350-82F7-0C77-463F91FD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62C4EC-BD7A-6046-AA66-01425CFFAE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97628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DDE43-4939-7FF2-7A5D-F6EB3861B1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42486B-4C5A-E702-C6C0-2D9E2B8D3C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81103" y="1513286"/>
            <a:ext cx="3810003" cy="30860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F1D22D-9C6D-CC29-97BD-5DE99A3C80F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43499" y="1513286"/>
            <a:ext cx="3810003" cy="30860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E0A028-9DA6-5914-85D7-245E5D4C18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F955A8-46BB-4FD2-F4DA-1C9A61F279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FDB257-5019-DFCE-5393-439A5A29F3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33561-9BB2-0B43-B815-2BAD0321C3C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81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5494B-5597-0168-485E-BE220548ED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AB625-62E5-7F52-D9F5-CB4C9A71F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5755CB-B57A-9ECC-4378-F740812D06F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F91D624-6156-23A5-8C56-2FC2BA0A3E3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D0146C8-0E93-48F9-5AB6-7CBF403CD1F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687074-D7C4-FFC0-DDCF-63446F9CB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60DF1A-8E70-5FFA-653B-0198781286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5CA6C8-6D66-4ABE-7FC2-E1018DDAEE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E4C48-A4FF-7445-8B92-CD67B811AF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34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D8FF89-89A9-FC8E-CB6C-048AAA2BEC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3CFC7E-EFCC-0AF7-1EFC-B709FBF970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03C93C7-F8AA-11C1-2FC1-029BB22F48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89A42B-3ABA-4DF5-773C-F6D009EC87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09441B-AF0F-B54A-ABDF-BEBD1F8ED0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17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DD38AC-AC80-BC4E-B8C5-8290E00EA6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1B62F3-01E4-2AFE-EFB6-A50F414A11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7AD687-3648-A324-8C3D-A3E901C013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D94E8E-D356-A445-AEF2-29F362EE14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08228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5EF0C-8288-0F32-F54D-140002FB14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32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C6C6D4-14C0-D6A8-0356-6AD9274BA8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461342-F33B-7637-2460-D4CEAEF273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15BE68-7690-30B3-524A-48FA55B597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DE6DE0-604C-9429-968C-26ACF618D3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AC7481-FD2D-5991-8179-6DD2424C28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ABDCF5-5AD7-8347-A546-6D44F94A15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6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CD0BFF-3372-6C6B-D364-6DD91FD7BA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168BDB-6508-1C40-5E1D-49541AF84EE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C161CD-C681-D124-00D7-9CFA45BCFB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4E382F-BBB6-4B2A-FF02-AD83CDE308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85819E-D8A6-57AA-5266-CA2E42996F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1454AA-D221-5224-11AF-33A6BECB9D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38E8D0-EBE0-EA4D-AE74-5A4C28AE307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04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D0029-6C0F-A844-1793-40AD5AFEB5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B76B92-B645-168B-9C15-09EA6FE3106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ED7EA3-8FD6-C272-6636-B8FF1E610E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AC021F-4714-2E8E-3767-EF83B92E8B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D02462-BD16-A2FB-B8FE-DE3ECA932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F3865-5E09-B448-823E-E133E5A74DB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318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E235CA-99EE-C46C-B1F2-240B75EC751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004047" y="160742"/>
            <a:ext cx="1949445" cy="443864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FB9A25E-4513-9282-40F0-59C9081932B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50936" y="160742"/>
            <a:ext cx="5700707" cy="443864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8DE5B3-1F71-412D-A6FF-08183432EE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A4C992-97D4-93A9-2831-758F8631F3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3260C-56E7-9338-BDA5-75A547B09F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9E2167-AB71-254F-8BAF-F67B3420C57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DDC07-D238-211B-1B4E-3F1EF07C0B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3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7AF65B-53D3-9C0A-644E-D4D4DFC490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5EB26BA-0290-EB9E-99EB-9CC54C648A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B6A67C-3853-5633-0C1D-049C58DEA6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26116A-804C-AD4B-8ED3-02806F35C690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CDC293-5FB8-E551-60A1-B1C9A578B6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4D1DDA-7640-3730-091A-12C114BAF0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AC5ECA-F93F-1E40-9BA2-67CCC8FE6A4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1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9784A-CCCF-18A8-60CB-7776B823D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A1DE581-0E5B-7129-7B94-00E03452C3F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74F802-A328-A7D6-96DB-A177B5240F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20AF87-F7B9-BA97-2103-F73262EFDD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B6D584-0171-D44D-BC70-EDF5CC8C4A49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81E487-4E44-D865-5BC9-C1621E05D3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8914E0-9FEE-02AF-6747-14E26B43F6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CAD242-4DBD-6D43-A768-E9577168BAC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5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4A6F2F-CCED-58DC-3825-637569F2B8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97859"/>
            <a:ext cx="7772043" cy="1102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F3C7C06D-5E0C-8223-FA68-B908F344A49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572F9E3-B658-C548-B7CD-508C2A6263AB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25EA157E-23E0-CA96-4BAE-E00617B7357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4767388"/>
            <a:ext cx="2895118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CCA70FAA-92D5-83CD-4F21-B39EBA6AF55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26F0EA7-6EDD-AD43-AF6F-12367A51A63A}" type="slidenum"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79DF2F3-F2C9-8298-B82C-B97F41448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386"/>
            <a:ext cx="8229243" cy="3394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D34961-EAD1-F9C5-738A-5963F5226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6005"/>
            <a:ext cx="8229243" cy="856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B0E87-84B3-5E12-AFBB-0A7779457D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118" cy="33941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22704A-B3E6-2728-BC9B-2EC9DFBAEE9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48315" y="1200150"/>
            <a:ext cx="4038118" cy="33941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81E9E8-CBDD-84B8-A7DC-0B79E0FC7BD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C8D66AD-D43A-1945-9380-94123B01F280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D5652F-1C03-26AA-AE59-024F8129191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4767388"/>
            <a:ext cx="2895118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9A2527-60AD-7628-8F92-D0D3D59529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1A8DCD3-186A-774A-B245-025FFBE269F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5pPr>
      <a:lvl6pPr marL="2592003" marR="0" lvl="5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6pPr>
      <a:lvl7pPr marL="3024003" marR="0" lvl="6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7pPr>
      <a:lvl8pPr marL="3456002" marR="0" lvl="7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8pPr>
      <a:lvl9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01960-F804-624F-0837-6C20954FC8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6005"/>
            <a:ext cx="8229243" cy="856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37B094-1F33-22B0-FB34-BCBDCD8DB2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243" cy="33941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45F29-5042-0E46-6ED3-2288FA2CD70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D0D9A9C-A8AD-3A4D-B573-D6E2E1429288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C9DFE2-D629-A053-308B-35A9D9E77D3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4767388"/>
            <a:ext cx="2895118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D56B4A-D69A-9038-0924-F26BDEA44C2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9B5C6B7-E8A1-464C-AAD4-E854A512421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5pPr>
      <a:lvl6pPr marL="2592003" marR="0" lvl="5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6pPr>
      <a:lvl7pPr marL="3024003" marR="0" lvl="6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7pPr>
      <a:lvl8pPr marL="3456002" marR="0" lvl="7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8pPr>
      <a:lvl9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A34C6E-0CF2-4AC3-3A4B-53C7B7D30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4661"/>
            <a:ext cx="3007799" cy="87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1" compatLnSpc="1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C860E-9807-7CA1-4536-471A950506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75157" y="204661"/>
            <a:ext cx="5111276" cy="438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E29EA7-E79A-38A4-43C3-C99EC69AF0A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076221"/>
            <a:ext cx="3007799" cy="3518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9DABE6-5E31-E85A-7D9D-DA45F0B3585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EF8155B-C850-7A4B-B9D4-52DCEAF195A9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B6BC86-8C8A-8D3D-B14F-0078F94F0A1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4767388"/>
            <a:ext cx="2895118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E1B29-E8E5-BD68-CC47-2EA1B2209D3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0B49D6B-E8EE-6044-9FEF-77C6B66652E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2000" b="1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5pPr>
      <a:lvl6pPr marL="2592003" marR="0" lvl="5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6pPr>
      <a:lvl7pPr marL="3024003" marR="0" lvl="6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7pPr>
      <a:lvl8pPr marL="3456002" marR="0" lvl="7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8pPr>
      <a:lvl9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00B9B-2D1D-7F5E-7397-D8BA06135C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6005"/>
            <a:ext cx="8229243" cy="856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94DBE9-0D21-C1BA-ED3B-546A2BFFC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1284"/>
            <a:ext cx="4039919" cy="47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00DEC9-9A57-71CF-5F7B-A55FEB94EED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631070"/>
            <a:ext cx="4039919" cy="2963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5D7C427-4C96-5AAA-08F4-267DEC97DB3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45078" y="1151284"/>
            <a:ext cx="4041355" cy="47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0740619-6559-81A9-6C3A-7C25D13C8B1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45078" y="1631070"/>
            <a:ext cx="4041355" cy="2963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FC8F99-6042-01DD-2152-4B4CD1B34D7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1298F5A-4AF5-8743-8638-660831CE1D4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EE5070-F719-D196-A4F3-03F4F71527E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4767388"/>
            <a:ext cx="2895118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5CB7FAC-58A7-0A02-48CB-435555E4122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16520C8-8A31-1843-98B2-79B16BAF526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5pPr>
      <a:lvl6pPr marL="2592003" marR="0" lvl="5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6pPr>
      <a:lvl7pPr marL="3024003" marR="0" lvl="6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7pPr>
      <a:lvl8pPr marL="3456002" marR="0" lvl="7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8pPr>
      <a:lvl9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62E26-D2AF-F829-BBA1-5E2640469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6005"/>
            <a:ext cx="8229243" cy="856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E80D4F1-EE8F-DABB-3C03-7F19CC7886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B3B9CB2-3BE8-E24B-899D-45A25C05E86F}" type="datetime1">
              <a:rPr lang="ru-RU"/>
              <a:pPr lvl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420E73-3231-293E-9CA4-EAAC34BC71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4767388"/>
            <a:ext cx="2895118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A4DEF-0C88-B245-33B2-92530F83ADB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4767388"/>
            <a:ext cx="2133359" cy="27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00AFA38-25C1-8A43-8BA7-D8DA15D68DB2}" type="slidenum"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32339BE-A0AB-9796-1E6E-F744F55370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386"/>
            <a:ext cx="8229243" cy="3394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94275-A03C-B95B-A815-08110E1935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0918" y="160376"/>
            <a:ext cx="7791840" cy="10970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E4F696-5B2A-76D8-4ADF-E368831519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1880" y="1513350"/>
            <a:ext cx="7771677" cy="30863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A7307-5196-CF8D-5BC3-7479A8B1A1E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90002" y="4686117"/>
            <a:ext cx="1904759" cy="3431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39E5D8-222A-FB4C-D42C-0A4173DF8B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8643" y="4686117"/>
            <a:ext cx="2895118" cy="3431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EA473D-8C36-89BC-B35E-49E569C4E9C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857277" y="4686117"/>
            <a:ext cx="1904759" cy="3431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1C1C1C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BAC484B-6184-DB45-A2E7-F120DD4C4A0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ru-RU" sz="5140" b="0" i="0" u="none" strike="noStrike" kern="1200" cap="none" spc="0" baseline="0">
          <a:solidFill>
            <a:srgbClr val="333399"/>
          </a:solidFill>
          <a:uFillTx/>
          <a:latin typeface="Tahoma" pitchFamily="34"/>
          <a:cs typeface="Arial" pitchFamily="2"/>
        </a:defRPr>
      </a:lvl1pPr>
    </p:titleStyle>
    <p:bodyStyle>
      <a:lvl1pPr marL="342717" marR="0" lvl="0" indent="-342717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3333CC"/>
        </a:buClr>
        <a:buSzPct val="60000"/>
        <a:buFont typeface="Wingdings" pitchFamily="2"/>
        <a:buChar char="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ru-RU" sz="3200" b="0" i="0" u="none" strike="noStrike" kern="1200" cap="none" spc="0" baseline="0">
          <a:solidFill>
            <a:srgbClr val="000000"/>
          </a:solidFill>
          <a:uFillTx/>
          <a:latin typeface="Tahoma" pitchFamily="34"/>
          <a:ea typeface="Arial" pitchFamily="2"/>
          <a:cs typeface="Arial" pitchFamily="2"/>
        </a:defRPr>
      </a:lvl1pPr>
      <a:lvl2pPr marL="742675" marR="0" lvl="1" indent="-285475" algn="l" defTabSz="914400" rtl="0" fontAlgn="auto" hangingPunct="0">
        <a:lnSpc>
          <a:spcPct val="100000"/>
        </a:lnSpc>
        <a:spcBef>
          <a:spcPts val="695"/>
        </a:spcBef>
        <a:spcAft>
          <a:spcPts val="0"/>
        </a:spcAft>
        <a:buClr>
          <a:srgbClr val="FF0000"/>
        </a:buClr>
        <a:buSzPct val="55000"/>
        <a:buFont typeface="Wingdings" pitchFamily="2"/>
        <a:buChar char=""/>
        <a:tabLst>
          <a:tab pos="171358" algn="l"/>
          <a:tab pos="1085757" algn="l"/>
          <a:tab pos="2000157" algn="l"/>
          <a:tab pos="2914557" algn="l"/>
          <a:tab pos="3828957" algn="l"/>
          <a:tab pos="4743357" algn="l"/>
          <a:tab pos="5657757" algn="l"/>
          <a:tab pos="6572157" algn="l"/>
          <a:tab pos="7486557" algn="l"/>
          <a:tab pos="8400957" algn="l"/>
          <a:tab pos="9315357" algn="l"/>
        </a:tabLst>
        <a:defRPr lang="ru-RU" sz="2800" b="0" i="0" u="none" strike="noStrike" kern="1200" cap="none" spc="0" baseline="0">
          <a:solidFill>
            <a:srgbClr val="000000"/>
          </a:solidFill>
          <a:uFillTx/>
          <a:latin typeface="Tahoma" pitchFamily="34"/>
          <a:ea typeface="Arial" pitchFamily="2"/>
          <a:cs typeface="Arial" pitchFamily="2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3333CC"/>
        </a:buClr>
        <a:buSzPct val="50000"/>
        <a:buFont typeface="Wingdings" pitchFamily="2"/>
        <a:buChar char=""/>
        <a:tabLst>
          <a:tab pos="685800" algn="l"/>
          <a:tab pos="1600200" algn="l"/>
          <a:tab pos="2514600" algn="l"/>
          <a:tab pos="3429000" algn="l"/>
          <a:tab pos="4343400" algn="l"/>
          <a:tab pos="5257800" algn="l"/>
          <a:tab pos="6172200" algn="l"/>
          <a:tab pos="7086600" algn="l"/>
          <a:tab pos="8001000" algn="l"/>
          <a:tab pos="8915400" algn="l"/>
        </a:tabLst>
        <a:defRPr lang="ru-RU" sz="2400" b="0" i="0" u="none" strike="noStrike" kern="1200" cap="none" spc="0" baseline="0">
          <a:solidFill>
            <a:srgbClr val="000000"/>
          </a:solidFill>
          <a:uFillTx/>
          <a:latin typeface="Tahoma" pitchFamily="34"/>
          <a:ea typeface="Arial" pitchFamily="2"/>
          <a:cs typeface="Arial" pitchFamily="2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F01"/>
        </a:buClr>
        <a:buSzPct val="55000"/>
        <a:buFont typeface="Wingdings" pitchFamily="2"/>
        <a:buChar char=""/>
        <a:tabLst>
          <a:tab pos="228600" algn="l"/>
          <a:tab pos="1143000" algn="l"/>
          <a:tab pos="2057400" algn="l"/>
          <a:tab pos="2971800" algn="l"/>
          <a:tab pos="3886200" algn="l"/>
          <a:tab pos="4800600" algn="l"/>
          <a:tab pos="5715000" algn="l"/>
          <a:tab pos="6629400" algn="l"/>
          <a:tab pos="7543800" algn="l"/>
          <a:tab pos="8458200" algn="l"/>
        </a:tabLst>
        <a:defRPr lang="ru-RU" sz="2000" b="0" i="0" u="none" strike="noStrike" kern="1200" cap="none" spc="0" baseline="0">
          <a:solidFill>
            <a:srgbClr val="000000"/>
          </a:solidFill>
          <a:uFillTx/>
          <a:latin typeface="Tahoma" pitchFamily="34"/>
          <a:ea typeface="Arial" pitchFamily="2"/>
          <a:cs typeface="Arial" pitchFamily="2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E4A8"/>
        </a:buClr>
        <a:buSzPct val="50000"/>
        <a:buFont typeface="Wingdings" pitchFamily="2"/>
        <a:buChar char=""/>
        <a:tabLst>
          <a:tab pos="685800" algn="l"/>
          <a:tab pos="1600200" algn="l"/>
          <a:tab pos="2514600" algn="l"/>
          <a:tab pos="3429000" algn="l"/>
          <a:tab pos="4343400" algn="l"/>
          <a:tab pos="5257800" algn="l"/>
          <a:tab pos="6172200" algn="l"/>
          <a:tab pos="7086600" algn="l"/>
          <a:tab pos="8001000" algn="l"/>
        </a:tabLst>
        <a:defRPr lang="ru-RU" sz="2000" b="0" i="0" u="none" strike="noStrike" kern="1200" cap="none" spc="0" baseline="0">
          <a:solidFill>
            <a:srgbClr val="000000"/>
          </a:solidFill>
          <a:uFillTx/>
          <a:latin typeface="Tahoma" pitchFamily="34"/>
          <a:ea typeface="Arial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9B9B7-8C64-8A98-F704-1AE83BBC30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8599" y="553230"/>
            <a:ext cx="7772043" cy="3773518"/>
          </a:xfrm>
        </p:spPr>
        <p:txBody>
          <a:bodyPr/>
          <a:lstStyle/>
          <a:p>
            <a:pPr lvl="0">
              <a:buNone/>
            </a:pPr>
            <a:r>
              <a:rPr lang="ru-RU" sz="4000" b="1" i="1"/>
              <a:t/>
            </a:r>
            <a:br>
              <a:rPr lang="ru-RU" sz="4000" b="1" i="1"/>
            </a:br>
            <a:r>
              <a:rPr lang="ru-RU" sz="4000" b="1" i="1"/>
              <a:t/>
            </a:r>
            <a:br>
              <a:rPr lang="ru-RU" sz="4000" b="1" i="1"/>
            </a:br>
            <a:r>
              <a:rPr lang="ru-RU" sz="3200" b="1" i="1">
                <a:solidFill>
                  <a:srgbClr val="0000FF"/>
                </a:solidFill>
              </a:rPr>
              <a:t>О профилактике детского </a:t>
            </a:r>
            <a:br>
              <a:rPr lang="ru-RU" sz="3200" b="1" i="1">
                <a:solidFill>
                  <a:srgbClr val="0000FF"/>
                </a:solidFill>
              </a:rPr>
            </a:br>
            <a:r>
              <a:rPr lang="ru-RU" sz="3200" b="1" i="1">
                <a:solidFill>
                  <a:srgbClr val="0000FF"/>
                </a:solidFill>
              </a:rPr>
              <a:t>дорожно-транспортного </a:t>
            </a:r>
            <a:br>
              <a:rPr lang="ru-RU" sz="3200" b="1" i="1">
                <a:solidFill>
                  <a:srgbClr val="0000FF"/>
                </a:solidFill>
              </a:rPr>
            </a:br>
            <a:r>
              <a:rPr lang="ru-RU" sz="3200" b="1" i="1">
                <a:solidFill>
                  <a:srgbClr val="0000FF"/>
                </a:solidFill>
              </a:rPr>
              <a:t>травматизма  </a:t>
            </a:r>
            <a:r>
              <a:rPr lang="ru-RU" sz="2700">
                <a:solidFill>
                  <a:srgbClr val="0000FF"/>
                </a:solidFill>
              </a:rPr>
              <a:t/>
            </a:r>
            <a:br>
              <a:rPr lang="ru-RU" sz="2700">
                <a:solidFill>
                  <a:srgbClr val="0000FF"/>
                </a:solidFill>
              </a:rPr>
            </a:br>
            <a:endParaRPr lang="ru-RU" sz="2700">
              <a:solidFill>
                <a:srgbClr val="0000FF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6C3EC32-2052-B3B9-D34C-21CC963C5F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999" y="3509997"/>
            <a:ext cx="8229243" cy="1633502"/>
          </a:xfrm>
        </p:spPr>
        <p:txBody>
          <a:bodyPr anchorCtr="0"/>
          <a:lstStyle/>
          <a:p>
            <a:pPr lvl="0" algn="l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УГИБДД ГУ МВД России по Самарской области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                                                         07.09.2022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971F7C1-7D59-FC32-287D-F9F0C89D3E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66015" y="339498"/>
            <a:ext cx="1791739" cy="14153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A047A2FF-04AE-C9FD-CA85-E00345EFB14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51721" y="339498"/>
            <a:ext cx="1728188" cy="12336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462E9CF9-CE55-0DC8-A473-4E4063623F8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20004" y="3584246"/>
            <a:ext cx="1933197" cy="15592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85EE7-038F-56F5-D718-ED80AEEF46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243" y="182249"/>
            <a:ext cx="8349121" cy="2369877"/>
          </a:xfrm>
        </p:spPr>
        <p:txBody>
          <a:bodyPr lIns="91440" tIns="45720" rIns="91440" bIns="45720" anchor="t" anchorCtr="1">
            <a:spAutoFit/>
          </a:bodyPr>
          <a:lstStyle/>
          <a:p>
            <a:pPr lvl="0" algn="ctr"/>
            <a:r>
              <a:rPr lang="ru-RU" sz="2800" b="1">
                <a:solidFill>
                  <a:srgbClr val="3333CC"/>
                </a:solidFill>
                <a:latin typeface="Calibri" pitchFamily="34"/>
              </a:rPr>
              <a:t>Задачи ТУ и ДО на 2022-2023 учебный год </a:t>
            </a:r>
            <a:br>
              <a:rPr lang="ru-RU" sz="2800" b="1">
                <a:solidFill>
                  <a:srgbClr val="3333CC"/>
                </a:solidFill>
                <a:latin typeface="Calibri" pitchFamily="34"/>
              </a:rPr>
            </a:br>
            <a:r>
              <a:rPr lang="ru-RU" sz="2800" b="1">
                <a:solidFill>
                  <a:srgbClr val="3333CC"/>
                </a:solidFill>
                <a:latin typeface="Calibri" pitchFamily="34"/>
              </a:rPr>
              <a:t>по профилактике детского дорожно-транспортного травматизма:</a:t>
            </a:r>
            <a:br>
              <a:rPr lang="ru-RU" sz="2800" b="1">
                <a:solidFill>
                  <a:srgbClr val="3333CC"/>
                </a:solidFill>
                <a:latin typeface="Calibri" pitchFamily="34"/>
              </a:rPr>
            </a:br>
            <a:r>
              <a:rPr lang="ru-RU" sz="3200" b="1">
                <a:solidFill>
                  <a:srgbClr val="3333CC"/>
                </a:solidFill>
                <a:latin typeface="Calibri" pitchFamily="34"/>
              </a:rPr>
              <a:t/>
            </a:r>
            <a:br>
              <a:rPr lang="ru-RU" sz="3200" b="1">
                <a:solidFill>
                  <a:srgbClr val="3333CC"/>
                </a:solidFill>
                <a:latin typeface="Calibri" pitchFamily="34"/>
              </a:rPr>
            </a:br>
            <a:endParaRPr lang="ru-RU" sz="3200" b="1">
              <a:solidFill>
                <a:srgbClr val="3333CC"/>
              </a:solidFill>
              <a:latin typeface="Calibri" pitchFamily="34"/>
            </a:endParaRP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xmlns="" id="{AA3B3C59-A3C8-3D34-EE94-A6DD7B7CC08B}"/>
              </a:ext>
            </a:extLst>
          </p:cNvPr>
          <p:cNvSpPr/>
          <p:nvPr/>
        </p:nvSpPr>
        <p:spPr>
          <a:xfrm>
            <a:off x="329403" y="571591"/>
            <a:ext cx="8286119" cy="507132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      1.Своевременно обновлять информацию на стендах по профилактике детского дорожно-транспортного травматизма;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       2.Проводить «пятиминутки безопасности», в ходе которых напоминать о необходимости: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        - соблюдения ПДД,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        - наличия световозвращающих элементов на одежде,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        - учитывать особенности дорожно-транспортной сети и «дорожные ловушки»;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       3.Организовать освещение (</a:t>
            </a: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с приглашением сотрудников госавтоинспекции) </a:t>
            </a: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на родительских собраниях тем профилактики ДТП;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        4.Продолжить практику деятельности активных групп «Родительский патруль»;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        5.Обеспечить организацию школьных перевозок в строгом соответствии с Правилами перевозки организованных групп детей автобусами (постановление Правительства Самарской области от 23.06.2010 № 282)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Диаграмма 3">
            <a:extLst>
              <a:ext uri="{FF2B5EF4-FFF2-40B4-BE49-F238E27FC236}">
                <a16:creationId xmlns:a16="http://schemas.microsoft.com/office/drawing/2014/main" xmlns="" id="{494585F6-318D-C461-FA20-2FF982A270C8}"/>
              </a:ext>
            </a:extLst>
          </p:cNvPr>
          <p:cNvGrpSpPr/>
          <p:nvPr/>
        </p:nvGrpSpPr>
        <p:grpSpPr>
          <a:xfrm>
            <a:off x="1670051" y="1543050"/>
            <a:ext cx="7248128" cy="2783680"/>
            <a:chOff x="1670051" y="1543050"/>
            <a:chExt cx="7248128" cy="2783680"/>
          </a:xfrm>
        </p:grpSpPr>
        <p:graphicFrame>
          <p:nvGraphicFramePr>
            <p:cNvPr id="3" name="Диаграмма 2">
              <a:extLst>
                <a:ext uri="{FF2B5EF4-FFF2-40B4-BE49-F238E27FC236}">
                  <a16:creationId xmlns:a16="http://schemas.microsoft.com/office/drawing/2014/main" xmlns="" id="{63691E2F-6AC2-D213-CA38-DA2A49F2BA76}"/>
                </a:ext>
              </a:extLst>
            </p:cNvPr>
            <p:cNvGraphicFramePr/>
            <p:nvPr/>
          </p:nvGraphicFramePr>
          <p:xfrm>
            <a:off x="1670051" y="1543050"/>
            <a:ext cx="7248128" cy="2783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6">
              <a:extLst>
                <a:ext uri="{FF2B5EF4-FFF2-40B4-BE49-F238E27FC236}">
                  <a16:creationId xmlns:a16="http://schemas.microsoft.com/office/drawing/2014/main" xmlns="" id="{4F77F830-8EE2-1897-DD50-CD8B41C73E37}"/>
                </a:ext>
              </a:extLst>
            </p:cNvPr>
            <p:cNvSpPr txBox="1"/>
            <p:nvPr/>
          </p:nvSpPr>
          <p:spPr>
            <a:xfrm>
              <a:off x="2483793" y="2787777"/>
              <a:ext cx="360017" cy="50407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xmlns="" id="{5268BBA7-BFA3-81A0-755B-82E38F907BC9}"/>
                </a:ext>
              </a:extLst>
            </p:cNvPr>
            <p:cNvSpPr txBox="1"/>
            <p:nvPr/>
          </p:nvSpPr>
          <p:spPr>
            <a:xfrm>
              <a:off x="2339775" y="2787777"/>
              <a:ext cx="576007" cy="50407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270</a:t>
              </a: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xmlns="" id="{23E26370-AD22-062F-BB5B-178171BBAF29}"/>
                </a:ext>
              </a:extLst>
            </p:cNvPr>
            <p:cNvSpPr txBox="1"/>
            <p:nvPr/>
          </p:nvSpPr>
          <p:spPr>
            <a:xfrm>
              <a:off x="2987829" y="2787777"/>
              <a:ext cx="576081" cy="106489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259</a:t>
              </a:r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xmlns="" id="{1A3B42DA-C761-349F-EC34-177EC82BEAE6}"/>
                </a:ext>
              </a:extLst>
            </p:cNvPr>
            <p:cNvSpPr txBox="1"/>
            <p:nvPr/>
          </p:nvSpPr>
          <p:spPr>
            <a:xfrm>
              <a:off x="4718249" y="2787777"/>
              <a:ext cx="501786" cy="113042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  9</a:t>
              </a: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xmlns="" id="{BCDB076D-2DF3-9619-E59D-081CE905EDE9}"/>
                </a:ext>
              </a:extLst>
            </p:cNvPr>
            <p:cNvSpPr txBox="1"/>
            <p:nvPr/>
          </p:nvSpPr>
          <p:spPr>
            <a:xfrm>
              <a:off x="5220035" y="2787777"/>
              <a:ext cx="501859" cy="113042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  10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xmlns="" id="{1C03E2C2-4BF1-B12C-6ECD-7DA02E43AC04}"/>
                </a:ext>
              </a:extLst>
            </p:cNvPr>
            <p:cNvSpPr txBox="1"/>
            <p:nvPr/>
          </p:nvSpPr>
          <p:spPr>
            <a:xfrm>
              <a:off x="6948278" y="2787777"/>
              <a:ext cx="648053" cy="9144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303</a:t>
              </a: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xmlns="" id="{5C37D1F9-1818-687E-2B33-CBFA0F801CD2}"/>
                </a:ext>
              </a:extLst>
            </p:cNvPr>
            <p:cNvSpPr txBox="1"/>
            <p:nvPr/>
          </p:nvSpPr>
          <p:spPr>
            <a:xfrm>
              <a:off x="7596341" y="2787777"/>
              <a:ext cx="914427" cy="9144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280</a:t>
              </a:r>
            </a:p>
          </p:txBody>
        </p:sp>
      </p:grp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9CF680BF-2D82-E0C5-A192-562451888D1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2663" y="182166"/>
            <a:ext cx="8349852" cy="1043129"/>
          </a:xfrm>
        </p:spPr>
        <p:txBody>
          <a:bodyPr/>
          <a:lstStyle/>
          <a:p>
            <a:pPr lvl="0">
              <a:buNone/>
            </a:pPr>
            <a:r>
              <a:rPr lang="ru-RU" sz="2000" b="1">
                <a:solidFill>
                  <a:srgbClr val="3333CC"/>
                </a:solidFill>
                <a:latin typeface="Calibri" pitchFamily="34"/>
              </a:rPr>
              <a:t>Сравнительный анализ количества дорожно-транспортных происшествий с участием несовершеннолетних </a:t>
            </a:r>
            <a:br>
              <a:rPr lang="ru-RU" sz="2000" b="1">
                <a:solidFill>
                  <a:srgbClr val="3333CC"/>
                </a:solidFill>
                <a:latin typeface="Calibri" pitchFamily="34"/>
              </a:rPr>
            </a:br>
            <a:r>
              <a:rPr lang="ru-RU" sz="2000" b="1">
                <a:solidFill>
                  <a:srgbClr val="3333CC"/>
                </a:solidFill>
                <a:latin typeface="Calibri" pitchFamily="34"/>
              </a:rPr>
              <a:t>за 8 месяцев 2022 и 2021 годов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7ECE05D7-4AC3-E7F5-5DB0-430A223AC351}"/>
              </a:ext>
            </a:extLst>
          </p:cNvPr>
          <p:cNvSpPr/>
          <p:nvPr/>
        </p:nvSpPr>
        <p:spPr>
          <a:xfrm>
            <a:off x="1043604" y="4090915"/>
            <a:ext cx="7753353" cy="800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xmlns="" id="{D3FB7544-9ADD-FEB5-9580-E6F28D3093FA}"/>
              </a:ext>
            </a:extLst>
          </p:cNvPr>
          <p:cNvSpPr/>
          <p:nvPr/>
        </p:nvSpPr>
        <p:spPr>
          <a:xfrm rot="10800009" flipV="1">
            <a:off x="400041" y="4421664"/>
            <a:ext cx="863644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                                                       (-5%)                                                 (+11%)                                               (-9%)                   </a:t>
            </a: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xmlns="" id="{FC62438D-0413-8A96-7792-10A3C4970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1" y="1871475"/>
            <a:ext cx="1487427" cy="1066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B7D34C87-64D9-C86F-ACA0-31FA68AB64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2663" y="182166"/>
            <a:ext cx="8349852" cy="761996"/>
          </a:xfrm>
        </p:spPr>
        <p:txBody>
          <a:bodyPr/>
          <a:lstStyle/>
          <a:p>
            <a:pPr lvl="0">
              <a:buNone/>
            </a:pPr>
            <a:r>
              <a:rPr lang="ru-RU" sz="2000" b="1">
                <a:solidFill>
                  <a:srgbClr val="3333CC"/>
                </a:solidFill>
                <a:latin typeface="Calibri" pitchFamily="34"/>
              </a:rPr>
              <a:t>Сравнительный анализ количества дорожно-транспортных происшествий за 8 месяцев</a:t>
            </a:r>
            <a:br>
              <a:rPr lang="ru-RU" sz="2000" b="1">
                <a:solidFill>
                  <a:srgbClr val="3333CC"/>
                </a:solidFill>
                <a:latin typeface="Calibri" pitchFamily="34"/>
              </a:rPr>
            </a:br>
            <a:r>
              <a:rPr lang="ru-RU" sz="2000" b="1">
                <a:solidFill>
                  <a:srgbClr val="3333CC"/>
                </a:solidFill>
                <a:latin typeface="Calibri" pitchFamily="34"/>
              </a:rPr>
              <a:t>(2022 и 2021 г.)</a:t>
            </a:r>
          </a:p>
        </p:txBody>
      </p:sp>
      <p:sp>
        <p:nvSpPr>
          <p:cNvPr id="3" name="Стрелка вниз 1">
            <a:extLst>
              <a:ext uri="{FF2B5EF4-FFF2-40B4-BE49-F238E27FC236}">
                <a16:creationId xmlns:a16="http://schemas.microsoft.com/office/drawing/2014/main" xmlns="" id="{CBBB02AA-24FF-2A79-3B65-028295C94E4D}"/>
              </a:ext>
            </a:extLst>
          </p:cNvPr>
          <p:cNvSpPr/>
          <p:nvPr/>
        </p:nvSpPr>
        <p:spPr>
          <a:xfrm rot="10799991">
            <a:off x="857250" y="1085851"/>
            <a:ext cx="628650" cy="3486149"/>
          </a:xfrm>
          <a:custGeom>
            <a:avLst>
              <a:gd name="f0" fmla="val 1965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xmlns="" id="{3D581BFC-2E51-3E05-A647-B1429CB4DF15}"/>
              </a:ext>
            </a:extLst>
          </p:cNvPr>
          <p:cNvSpPr/>
          <p:nvPr/>
        </p:nvSpPr>
        <p:spPr>
          <a:xfrm>
            <a:off x="1914525" y="1113711"/>
            <a:ext cx="6544863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BatangChe" pitchFamily="49"/>
              </a:rPr>
              <a:t>Рост числа ДТП</a:t>
            </a: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xmlns="" id="{7EA4DD86-AF30-2FCD-D5E0-6E7A19089E13}"/>
              </a:ext>
            </a:extLst>
          </p:cNvPr>
          <p:cNvSpPr/>
          <p:nvPr/>
        </p:nvSpPr>
        <p:spPr>
          <a:xfrm>
            <a:off x="1714500" y="1657350"/>
            <a:ext cx="6944913" cy="45243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г.о.Самара (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на 3%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 с 87 до 90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г.о.Отрадный (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на 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500%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с 0 до 5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г.о.Сызрань (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на 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230%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 с 6 до 20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г.о.Жигулевск (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на 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100%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 с 3 до 6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Чапаевск (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на 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200%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 с 3 до 9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м.р.Безенчукский район (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на 25%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 с 4 до 5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м.р.Богльшеглушицкий (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на 100%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</a:t>
            </a:r>
            <a:r>
              <a:rPr lang="ru-RU" sz="1800" b="0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 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с 1 до 2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Камышлинский (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на 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200%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 с 0 до 2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Нефтегорский (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на 100%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 с 1 до 2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Пестравский (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на 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300%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 с 0 до 3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Приволжский (</a:t>
            </a:r>
            <a:r>
              <a:rPr lang="ru-RU" sz="18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на 100%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,</a:t>
            </a:r>
            <a:r>
              <a:rPr lang="ru-RU" sz="1800" b="0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</a:rPr>
              <a:t> 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с 0 до 1 ДТП)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9BB86084-5E4F-DBA8-C13F-5935BC5DE0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3523" y="3538"/>
            <a:ext cx="8349852" cy="761996"/>
          </a:xfrm>
        </p:spPr>
        <p:txBody>
          <a:bodyPr/>
          <a:lstStyle/>
          <a:p>
            <a:pPr lvl="0">
              <a:buNone/>
            </a:pPr>
            <a:r>
              <a:rPr lang="ru-RU" sz="2000" b="1">
                <a:solidFill>
                  <a:srgbClr val="3333CC"/>
                </a:solidFill>
                <a:latin typeface="Calibri" pitchFamily="34"/>
              </a:rPr>
              <a:t>Сравнительный анализ количества дорожно-транспортных происшествий за 8 месяцев</a:t>
            </a:r>
            <a:br>
              <a:rPr lang="ru-RU" sz="2000" b="1">
                <a:solidFill>
                  <a:srgbClr val="3333CC"/>
                </a:solidFill>
                <a:latin typeface="Calibri" pitchFamily="34"/>
              </a:rPr>
            </a:br>
            <a:r>
              <a:rPr lang="ru-RU" sz="2000" b="1">
                <a:solidFill>
                  <a:srgbClr val="3333CC"/>
                </a:solidFill>
                <a:latin typeface="Calibri" pitchFamily="34"/>
              </a:rPr>
              <a:t>2022 и 2021 годов</a:t>
            </a:r>
          </a:p>
        </p:txBody>
      </p:sp>
      <p:sp>
        <p:nvSpPr>
          <p:cNvPr id="3" name="Стрелка вниз 1">
            <a:extLst>
              <a:ext uri="{FF2B5EF4-FFF2-40B4-BE49-F238E27FC236}">
                <a16:creationId xmlns:a16="http://schemas.microsoft.com/office/drawing/2014/main" xmlns="" id="{7EA7B529-7033-0036-D6F6-939BEC13B2CA}"/>
              </a:ext>
            </a:extLst>
          </p:cNvPr>
          <p:cNvSpPr/>
          <p:nvPr/>
        </p:nvSpPr>
        <p:spPr>
          <a:xfrm>
            <a:off x="857250" y="1347615"/>
            <a:ext cx="628650" cy="3486149"/>
          </a:xfrm>
          <a:custGeom>
            <a:avLst>
              <a:gd name="f0" fmla="val 1965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2D05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B050"/>
              </a:solidFill>
              <a:uFillTx/>
              <a:latin typeface="Calibri"/>
            </a:endParaRP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xmlns="" id="{8D348C9D-B3BA-375C-CDCA-1E012AEC5B23}"/>
              </a:ext>
            </a:extLst>
          </p:cNvPr>
          <p:cNvSpPr/>
          <p:nvPr/>
        </p:nvSpPr>
        <p:spPr>
          <a:xfrm>
            <a:off x="1485900" y="885797"/>
            <a:ext cx="6390604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BatangChe" pitchFamily="49"/>
              </a:rPr>
              <a:t>Снижение числа ДТП</a:t>
            </a: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xmlns="" id="{BDDF3EBA-9EDB-FE78-5A6F-34DD2C0DEE79}"/>
              </a:ext>
            </a:extLst>
          </p:cNvPr>
          <p:cNvSpPr/>
          <p:nvPr/>
        </p:nvSpPr>
        <p:spPr>
          <a:xfrm>
            <a:off x="1508284" y="1312977"/>
            <a:ext cx="6944913" cy="43396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г.о.Октябрьск (</a:t>
            </a:r>
            <a:r>
              <a:rPr lang="ru-RU" sz="1500" b="1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на 200%</a:t>
            </a:r>
            <a:r>
              <a:rPr lang="ru-RU" sz="1500" b="0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,</a:t>
            </a:r>
            <a:r>
              <a:rPr lang="ru-RU" sz="1500" b="1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4 до 2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м.р.Кинель-Черкасский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25%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с 4 до 3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м.р.Красноярский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45%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с 9 до 5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г.о.Тольятти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82%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с 68 до 56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м.р.Алексеевский (</a:t>
            </a:r>
            <a:r>
              <a:rPr lang="ru-RU" sz="1500" b="1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на 100%,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1 до 0);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м.р.Богатовский (</a:t>
            </a:r>
            <a:r>
              <a:rPr lang="ru-RU" sz="1500" b="1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на 200%,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3 до 1);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м.р.Большечерниговский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100%,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1 до 0);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м.р.Волжский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23%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с 18 до 14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м.р.Елховский (</a:t>
            </a:r>
            <a:r>
              <a:rPr lang="ru-RU" sz="1500" b="1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на 200%</a:t>
            </a:r>
            <a:r>
              <a:rPr lang="ru-RU" sz="1500" b="0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,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2 до 0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г.о.Новокуйбышевск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25%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4 до 3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м.р.Кинельский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17%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6 до 5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м.р.Клявлинский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</a:t>
            </a:r>
            <a:r>
              <a:rPr lang="ru-RU" sz="1500" b="1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100%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1 до 0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м.р.Похвистневский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36%,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3 до 2)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м.р.Ставропольский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49%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с 21 до 13 ДТП);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м.р.Сергиевский (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 56%,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9 до 4);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М.р.Хворостянский (</a:t>
            </a:r>
            <a:r>
              <a:rPr lang="ru-RU" sz="1500" b="1" i="0" u="none" strike="noStrike" kern="1200" cap="none" spc="0" baseline="0">
                <a:solidFill>
                  <a:srgbClr val="4F6228"/>
                </a:solidFill>
                <a:uFillTx/>
                <a:latin typeface="Calibri"/>
              </a:rPr>
              <a:t>на 200%,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 2 до 0)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8ADE94D6-AF8E-FACB-0276-9331A26EDAB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5532" y="87471"/>
            <a:ext cx="8349852" cy="761996"/>
          </a:xfrm>
        </p:spPr>
        <p:txBody>
          <a:bodyPr/>
          <a:lstStyle/>
          <a:p>
            <a:pPr lvl="0">
              <a:buNone/>
            </a:pPr>
            <a:r>
              <a:rPr lang="ru-RU" sz="2400" b="1">
                <a:solidFill>
                  <a:srgbClr val="3333CC"/>
                </a:solidFill>
                <a:latin typeface="Calibri" pitchFamily="34"/>
              </a:rPr>
              <a:t>Примеры ДТП по неосторожности самих обучающихся</a:t>
            </a: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C42BBE-93B5-529F-1027-9F07F347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786384"/>
            <a:ext cx="8924544" cy="40172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EFD14-E110-A9EE-96B2-5D19FF1D3B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6005"/>
            <a:ext cx="8542800" cy="1413991"/>
          </a:xfrm>
        </p:spPr>
        <p:txBody>
          <a:bodyPr/>
          <a:lstStyle/>
          <a:p>
            <a:pPr lvl="0">
              <a:buNone/>
            </a:pPr>
            <a:r>
              <a:rPr lang="ru-RU" sz="3200" b="1">
                <a:solidFill>
                  <a:srgbClr val="0000FF"/>
                </a:solidFill>
              </a:rPr>
              <a:t/>
            </a:r>
            <a:br>
              <a:rPr lang="ru-RU" sz="3200" b="1">
                <a:solidFill>
                  <a:srgbClr val="0000FF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xmlns="" id="{349AE342-3048-47E3-B018-5FA0A0948E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71802" y="1751706"/>
            <a:ext cx="6192691" cy="2268004"/>
          </a:xfrm>
        </p:spPr>
        <p:txBody>
          <a:bodyPr/>
          <a:lstStyle/>
          <a:p>
            <a:pPr marL="107999" lvl="0" indent="0">
              <a:buNone/>
            </a:pPr>
            <a:r>
              <a:rPr lang="ru-RU">
                <a:latin typeface="Calibri" pitchFamily="18"/>
              </a:rPr>
              <a:t>15.08.2022-15.09.2022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9A473E-57BD-71CB-0CB9-481F94958471}"/>
              </a:ext>
            </a:extLst>
          </p:cNvPr>
          <p:cNvSpPr txBox="1"/>
          <p:nvPr/>
        </p:nvSpPr>
        <p:spPr>
          <a:xfrm>
            <a:off x="106436" y="1851669"/>
            <a:ext cx="9228600" cy="2294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</a:t>
            </a: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</a:t>
            </a: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- </a:t>
            </a: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у    </a:t>
            </a: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каждой школы дежурит сотрудник ГИБДД</a:t>
            </a: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;</a:t>
            </a: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- сотрудники ГИБДД посещают ОО с беседами о правилах дорожного </a:t>
            </a:r>
          </a:p>
          <a:p>
            <a:pPr marL="444498" marR="0" lvl="0" indent="-8731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движения, проводят викторины и конкурсы по пропаганде ПДД;</a:t>
            </a:r>
          </a:p>
          <a:p>
            <a:pPr marL="444498" marR="0" lvl="0" indent="-8731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-  организуют акцию «Мы гуляем во дворе – вспоминаем ПДД»; </a:t>
            </a:r>
          </a:p>
          <a:p>
            <a:pPr marL="444498" marR="0" lvl="0" indent="-8731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-проходят акции «Родительский патруль»</a:t>
            </a:r>
            <a:endParaRPr lang="ru-RU" sz="24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444498" marR="0" lvl="0" indent="-8731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 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/>
            </a:r>
            <a:b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</a:b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</a:t>
            </a:r>
            <a:b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</a:b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A35BD0F-CFDF-51CC-4C93-465E60FCB7B2}"/>
              </a:ext>
            </a:extLst>
          </p:cNvPr>
          <p:cNvSpPr txBox="1"/>
          <p:nvPr/>
        </p:nvSpPr>
        <p:spPr>
          <a:xfrm>
            <a:off x="609603" y="358408"/>
            <a:ext cx="8542800" cy="1413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0000FF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Региональное широкомасштабное мероприятие «Дорога в школу»</a:t>
            </a:r>
            <a:endParaRPr lang="ru-RU" sz="4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2" descr="Z:\!!! Пропаганда\Новая папка\IMG_6768.PNG">
            <a:extLst>
              <a:ext uri="{FF2B5EF4-FFF2-40B4-BE49-F238E27FC236}">
                <a16:creationId xmlns:a16="http://schemas.microsoft.com/office/drawing/2014/main" xmlns="" id="{9B982A4D-C145-03E4-0BD1-7584F574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60233" y="2755041"/>
            <a:ext cx="1800197" cy="22257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B47D7-2C38-4949-8167-FC1F9A343F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382" y="87471"/>
            <a:ext cx="8229243" cy="856984"/>
          </a:xfrm>
        </p:spPr>
        <p:txBody>
          <a:bodyPr/>
          <a:lstStyle/>
          <a:p>
            <a:pPr lvl="0">
              <a:buNone/>
            </a:pPr>
            <a:r>
              <a:rPr lang="ru-RU" sz="2800" b="1"/>
              <a:t>Задачи для классных руководителей 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C09FB0-F1E9-3ED9-97F4-9A2FAED415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523" y="735543"/>
            <a:ext cx="4038118" cy="2052224"/>
          </a:xfrm>
        </p:spPr>
        <p:txBody>
          <a:bodyPr/>
          <a:lstStyle/>
          <a:p>
            <a:pPr lvl="0">
              <a:spcAft>
                <a:spcPts val="0"/>
              </a:spcAft>
              <a:buChar char="-"/>
            </a:pPr>
            <a:r>
              <a:rPr lang="ru-RU" sz="2000" b="1"/>
              <a:t>помочь детям вспомнить основные правила дорожного движения;</a:t>
            </a:r>
          </a:p>
          <a:p>
            <a:pPr lvl="0">
              <a:spcAft>
                <a:spcPts val="0"/>
              </a:spcAft>
              <a:buChar char="-"/>
            </a:pPr>
            <a:endParaRPr lang="ru-RU" sz="2000" b="1"/>
          </a:p>
          <a:p>
            <a:pPr lvl="0">
              <a:spcAft>
                <a:spcPts val="0"/>
              </a:spcAft>
              <a:buChar char="-"/>
            </a:pPr>
            <a:r>
              <a:rPr lang="ru-RU" sz="2000" b="1"/>
              <a:t>изучить с детьми  безопасный маршрут «дом-школа-дом».</a:t>
            </a:r>
          </a:p>
          <a:p>
            <a:pPr lvl="0"/>
            <a:endParaRPr lang="ru-RU" sz="2000"/>
          </a:p>
        </p:txBody>
      </p:sp>
      <p:pic>
        <p:nvPicPr>
          <p:cNvPr id="4" name="Picture 2" descr="Z:\!!! Пропаганда\Новая папка\IMG_6769.PNG">
            <a:extLst>
              <a:ext uri="{FF2B5EF4-FFF2-40B4-BE49-F238E27FC236}">
                <a16:creationId xmlns:a16="http://schemas.microsoft.com/office/drawing/2014/main" xmlns="" id="{229354FA-7589-E27F-DEE8-32B7D11D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9315" y="915561"/>
            <a:ext cx="2760299" cy="14401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Z:\!!! Пропаганда\Новая папка\IMG_6778.PNG">
            <a:extLst>
              <a:ext uri="{FF2B5EF4-FFF2-40B4-BE49-F238E27FC236}">
                <a16:creationId xmlns:a16="http://schemas.microsoft.com/office/drawing/2014/main" xmlns="" id="{28E95CC7-E320-3DB3-5EA2-524C7AA5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67506" y="2931785"/>
            <a:ext cx="2732108" cy="17002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 descr="Z:\!!! Пропаганда\Новая папка\IMG_6772.PNG">
            <a:extLst>
              <a:ext uri="{FF2B5EF4-FFF2-40B4-BE49-F238E27FC236}">
                <a16:creationId xmlns:a16="http://schemas.microsoft.com/office/drawing/2014/main" xmlns="" id="{F54B2C46-32D2-6CCE-726C-50F5A46F9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2902183"/>
            <a:ext cx="2616290" cy="18738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рганизованные перевозки детей.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FFD11D-16BE-EE8D-4A96-74E778D446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6005"/>
            <a:ext cx="8542800" cy="1413991"/>
          </a:xfrm>
        </p:spPr>
        <p:txBody>
          <a:bodyPr/>
          <a:lstStyle/>
          <a:p>
            <a:pPr lvl="0">
              <a:buNone/>
            </a:pPr>
            <a:r>
              <a:rPr lang="ru-RU" sz="3200" b="1">
                <a:solidFill>
                  <a:srgbClr val="0000FF"/>
                </a:solidFill>
              </a:rPr>
              <a:t>Нарушения при перевозках детей автобусами: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xmlns="" id="{4B2A1311-2AAD-7BDF-7E64-C7E371177C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00362" y="1491752"/>
            <a:ext cx="2386081" cy="226800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AC333F-FCCA-72AC-F7DF-7F0EAF0202E3}"/>
              </a:ext>
            </a:extLst>
          </p:cNvPr>
          <p:cNvSpPr txBox="1"/>
          <p:nvPr/>
        </p:nvSpPr>
        <p:spPr>
          <a:xfrm>
            <a:off x="100803" y="1069738"/>
            <a:ext cx="9228600" cy="30761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</a:t>
            </a: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- перевозка без  уведомления Госавтоинспекции,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- отсутствие тахографов,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- отсутствие специальных опознавательных знаков</a:t>
            </a: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    </a:t>
            </a:r>
            <a:r>
              <a:rPr lang="ru-RU" sz="2000" b="0" i="0" u="none" strike="noStrike" kern="1200" cap="none" spc="0" baseline="0">
                <a:solidFill>
                  <a:srgbClr val="FF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К административной ответственности привлечены: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   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29 водителей,</a:t>
            </a:r>
          </a:p>
          <a:p>
            <a:pPr marL="269876" marR="0" lvl="0" indent="-26987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    11 должностных лиц;</a:t>
            </a:r>
          </a:p>
          <a:p>
            <a:pPr marL="269876" marR="0" lvl="0" indent="-26987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   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  3 юридических лица </a:t>
            </a:r>
            <a:b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</a:b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2" descr="Z:\!!! Пропаганда\ДЛЯ РАЗМЕЩЕНИЯ НА САЙТ\фото\Лиля\Фото на сайт\Автобусы, велосипеды\IMG_6740.jpg">
            <a:extLst>
              <a:ext uri="{FF2B5EF4-FFF2-40B4-BE49-F238E27FC236}">
                <a16:creationId xmlns:a16="http://schemas.microsoft.com/office/drawing/2014/main" xmlns="" id="{077C4EBC-4DAD-C8D0-EFE7-6ECE0AD9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0188" y="1491633"/>
            <a:ext cx="2398763" cy="23762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C37D2F-C1F8-086D-5D02-CBDA64639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249494"/>
            <a:ext cx="8229600" cy="857250"/>
          </a:xfrm>
        </p:spPr>
        <p:txBody>
          <a:bodyPr/>
          <a:lstStyle/>
          <a:p>
            <a:pPr lvl="0">
              <a:buNone/>
            </a:pPr>
            <a:r>
              <a:rPr lang="ru-RU" sz="2400" b="1"/>
              <a:t>Обследования улично-дорожной сети у образовательных организаций в преддверии нового учебного года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CC813E-5F55-9A7B-5255-358C8B9292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541" y="1059579"/>
            <a:ext cx="8219258" cy="324035"/>
          </a:xfrm>
        </p:spPr>
        <p:txBody>
          <a:bodyPr/>
          <a:lstStyle/>
          <a:p>
            <a:pPr marL="107999" lvl="0" indent="0">
              <a:buNone/>
            </a:pPr>
            <a:r>
              <a:rPr lang="ru-RU" sz="2000" i="1"/>
              <a:t>Недостатки по итогам обследования:</a:t>
            </a:r>
          </a:p>
        </p:txBody>
      </p:sp>
      <p:pic>
        <p:nvPicPr>
          <p:cNvPr id="4" name="Звук 3">
            <a:extLst>
              <a:ext uri="{FF2B5EF4-FFF2-40B4-BE49-F238E27FC236}">
                <a16:creationId xmlns:a16="http://schemas.microsoft.com/office/drawing/2014/main" xmlns="" id="{F813721E-4C9F-5902-184D-07011F455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497" y="4524368"/>
            <a:ext cx="609603" cy="457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Z:\!!! Пропаганда\IMG_6766.jpg">
            <a:extLst>
              <a:ext uri="{FF2B5EF4-FFF2-40B4-BE49-F238E27FC236}">
                <a16:creationId xmlns:a16="http://schemas.microsoft.com/office/drawing/2014/main" xmlns="" id="{69C8324D-BA5E-F244-27BA-28B8359C86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80107" y="1383615"/>
            <a:ext cx="2738390" cy="16201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 descr="Z:\!!! Пропаганда\IMG_6767.jpg">
            <a:extLst>
              <a:ext uri="{FF2B5EF4-FFF2-40B4-BE49-F238E27FC236}">
                <a16:creationId xmlns:a16="http://schemas.microsoft.com/office/drawing/2014/main" xmlns="" id="{FAAA5E57-CA8D-FD18-227B-09A35AE260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80107" y="3165817"/>
            <a:ext cx="2738390" cy="1536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AFCCC8-1B4A-7CD4-17A6-A9527566BEDC}"/>
              </a:ext>
            </a:extLst>
          </p:cNvPr>
          <p:cNvSpPr/>
          <p:nvPr/>
        </p:nvSpPr>
        <p:spPr>
          <a:xfrm>
            <a:off x="395532" y="1851669"/>
            <a:ext cx="4716017" cy="25853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нарушение в установке и (или) эксплуатации      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дорожных знаков на    пешеходных переходах;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отсутствие дублирующих дорожных знаков над проезжей частью на многополосных дорогах;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отсутствие пешеходных ограждений;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отсутствие искусственных неровностей;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отсутствие освещения;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отсутствие тротуаров;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отсутствие горизонтальной дорожной разметки;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отсутствие светофоров </a:t>
            </a:r>
          </a:p>
        </p:txBody>
      </p:sp>
    </p:spTree>
  </p:cSld>
  <p:clrMapOvr>
    <a:masterClrMapping/>
  </p:clrMapOvr>
  <p:transition spd="slow" advTm="308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бычный 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Обычный 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Заголовок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652</Words>
  <Application>Microsoft Office PowerPoint</Application>
  <PresentationFormat>Экран (16:9)</PresentationFormat>
  <Paragraphs>107</Paragraphs>
  <Slides>10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Обычный</vt:lpstr>
      <vt:lpstr>Обычный 1</vt:lpstr>
      <vt:lpstr>Обычный 2</vt:lpstr>
      <vt:lpstr>Обычный 3</vt:lpstr>
      <vt:lpstr>Обычный 4</vt:lpstr>
      <vt:lpstr>Обычный 5</vt:lpstr>
      <vt:lpstr>Заголовок1</vt:lpstr>
      <vt:lpstr>  О профилактике детского  дорожно-транспортного  травматизма   </vt:lpstr>
      <vt:lpstr>Сравнительный анализ количества дорожно-транспортных происшествий с участием несовершеннолетних  за 8 месяцев 2022 и 2021 годов</vt:lpstr>
      <vt:lpstr>Сравнительный анализ количества дорожно-транспортных происшествий за 8 месяцев (2022 и 2021 г.)</vt:lpstr>
      <vt:lpstr>Сравнительный анализ количества дорожно-транспортных происшествий за 8 месяцев 2022 и 2021 годов</vt:lpstr>
      <vt:lpstr>Примеры ДТП по неосторожности самих обучающихся</vt:lpstr>
      <vt:lpstr>  </vt:lpstr>
      <vt:lpstr>Задачи для классных руководителей </vt:lpstr>
      <vt:lpstr>Нарушения при перевозках детей автобусами: </vt:lpstr>
      <vt:lpstr>Обследования улично-дорожной сети у образовательных организаций в преддверии нового учебного года </vt:lpstr>
      <vt:lpstr>Задачи ТУ и ДО на 2022-2023 учебный год  по профилактике детского дорожно-транспортного травматизма: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профилактике детского дорожно-транспортного травматизма</dc:title>
  <dc:creator>Ekaterina Belova</dc:creator>
  <cp:lastModifiedBy>Самара</cp:lastModifiedBy>
  <cp:revision>13</cp:revision>
  <dcterms:created xsi:type="dcterms:W3CDTF">2022-09-05T11:44:55Z</dcterms:created>
  <dcterms:modified xsi:type="dcterms:W3CDTF">2022-09-07T08:51:13Z</dcterms:modified>
</cp:coreProperties>
</file>